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20"/>
    <p:restoredTop sz="94599"/>
  </p:normalViewPr>
  <p:slideViewPr>
    <p:cSldViewPr snapToGrid="0" snapToObjects="1">
      <p:cViewPr varScale="1">
        <p:scale>
          <a:sx n="105" d="100"/>
          <a:sy n="105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BBD2-43E7-5149-B35B-EF8D9B046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F5C7-CF03-D74A-8071-41F8A6749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5A4D1-24A9-504C-A3D7-CB76A1A6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145D-D2BB-4047-8831-3F498804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D3355-BA0D-1C49-A2F0-D5D37428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7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BF63-976F-3F43-8FC1-388AB6CD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FBCCE-B7BB-A34B-B05E-9592E27D5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41A75-4175-5D4E-9DBE-B1A7B065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F7C52-06B1-D742-8657-1B2E8814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4EB4B-608B-BB46-8F92-F5538616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ABBA1-3327-CB40-8BA9-B93867AEF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54714-C845-7A49-BCE5-CF3CD1FEA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E91D2-0DE6-AA4B-99B1-E7F8DCD0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99771-A00F-F347-B3FE-86880F0E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400B5-F9FB-484B-8A98-F85E8315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258C-E86D-DB4A-9CFB-6652CF1D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80EE1-9A67-2B44-80CC-72A41E127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4FFA9-8EB1-0A4B-A2EB-A9995078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F7F4-5C04-D649-9FE6-B87ABE60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26CF-5677-9B42-BAAD-03187D4C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5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27E5-F1B5-7341-8BF0-18E8E913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FFFA7-8AC3-8049-B925-16AE6B1A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41AE7-F97F-0A44-AF25-AE7E7241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8612-456B-7944-93F2-745DECEF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AF175-DCA8-8845-BAD8-23C31FF2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9F39-DA15-0B40-9174-D11B7F9E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AD09-6DF7-EA46-AB85-021C34364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E7B1D-20F2-6D46-B868-58DC1ABFC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4876B-F8C2-2645-B38C-A1115557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D4149-585A-054B-BC1C-926FE158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7AA35-EDF8-D043-A547-4DBA3538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9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FEF9-7A48-544E-8107-89D71134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CB8D-91B1-7D49-886F-3FA99A84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2FB2D-3A40-CA45-89CB-8D21898A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F6961-AE9D-6D46-BEDA-F5F174022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9E337-6C72-B146-9608-FFFF97F65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30713A-5DBD-2149-9055-E910F037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7DB2C-2D66-F94A-BB10-7667E9E5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238B5-A5B1-D243-93F0-9B753F45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1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BFBC-7398-ED4E-8716-13C073FC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E9E72-28D2-1E45-B1EC-7A815C96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2BC89-3F61-7A4D-ABDC-E58ED3F2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09164-4013-4F4A-A37D-650535A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6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763B6-98B3-D04C-BD21-F412ADCE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DE187-F919-8548-800D-89D15EC0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E8163-EA84-854D-A138-1265FC7F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0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C16C-245C-554B-87A2-6A32A073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85CF3-E98B-FE46-AF57-B466C7BD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1F0BD-CB17-F04B-ACA2-E2A9820B9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B3691-744F-7642-8FEB-38D0806B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1A4F5-AB95-C344-9E27-28EED302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C2DF2-B0B3-3444-B8DE-F3F67EE5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90A7-40FF-694D-9C08-FC35C5E4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88B13-5864-0B48-AACA-B7920126B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D7FD6-50B2-DC4B-BF76-D621C811F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41D89-6BE9-0B4A-9287-1ED53D8A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ABBD4-17C3-6245-A067-FBC0EFDA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5269F-BDEC-294A-BA01-E349D18C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8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D7FAA-C7AC-F947-940F-0807FC51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8F09E-1F75-FA4B-AF70-BE09F80D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465E1-0EC0-F840-A99C-CD7A45E1F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EFD11-6ED5-A142-BDF7-25AB917CF7BE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9E0F-654B-284E-BE14-470CF5930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13F36-46B6-E947-B675-67B1B991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D4ACE-1B7B-794A-9FA8-B4D33731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BC1278-9E65-C845-9EE9-0EE6418B7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17" y="1262742"/>
            <a:ext cx="5764107" cy="43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3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495E-B64B-714F-B1BC-EB2A89E8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NOUN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2691-0A4E-9E48-B315-7E6608738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074"/>
            <a:ext cx="11109158" cy="46248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Definition:  </a:t>
            </a:r>
            <a:r>
              <a:rPr lang="en-US" dirty="0"/>
              <a:t>A person, place, thing, or idea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Function/Job:  </a:t>
            </a:r>
            <a:r>
              <a:rPr lang="en-US" dirty="0"/>
              <a:t>subject, predicate noun, or an object (direct object,</a:t>
            </a:r>
          </a:p>
          <a:p>
            <a:pPr marL="0" indent="0">
              <a:buNone/>
            </a:pPr>
            <a:r>
              <a:rPr lang="en-US" dirty="0"/>
              <a:t>								     indirect object,</a:t>
            </a:r>
          </a:p>
          <a:p>
            <a:pPr marL="0" indent="0">
              <a:buNone/>
            </a:pPr>
            <a:r>
              <a:rPr lang="en-US" dirty="0"/>
              <a:t>								     object of preposition)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Examples:  </a:t>
            </a:r>
            <a:r>
              <a:rPr lang="en-US" dirty="0"/>
              <a:t>cat, fireman, mom, school, New York City, love, punctuality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11308-516B-F94C-B0BA-D2A87DD69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56" b="25839"/>
          <a:stretch/>
        </p:blipFill>
        <p:spPr>
          <a:xfrm>
            <a:off x="7513040" y="553452"/>
            <a:ext cx="4434318" cy="19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5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77CF-B6F1-7746-AD12-9D92B44C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Pronoun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EED6-6769-624C-AF6C-58C079E88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46369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Definition:  </a:t>
            </a:r>
            <a:r>
              <a:rPr lang="en-US" dirty="0"/>
              <a:t>a word used in place of a noun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Function/Job:  </a:t>
            </a:r>
            <a:r>
              <a:rPr lang="en-US" dirty="0"/>
              <a:t>Same as Nouns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Examples:  </a:t>
            </a:r>
            <a:r>
              <a:rPr lang="en-US" dirty="0"/>
              <a:t>he, she, they, you, we, it, my, our, which, them, her, him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8D059-4D09-C247-9F92-0B90AFEB9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0" b="11429"/>
          <a:stretch/>
        </p:blipFill>
        <p:spPr>
          <a:xfrm>
            <a:off x="6232358" y="4158754"/>
            <a:ext cx="5563268" cy="26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43FC-D202-644F-BFE9-F7B4EED4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7A72C-EA4B-5F43-9297-FCE8C466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Definition:  </a:t>
            </a:r>
            <a:r>
              <a:rPr lang="en-US" dirty="0"/>
              <a:t>a word that tells what someone or something is or does</a:t>
            </a:r>
          </a:p>
          <a:p>
            <a:pPr marL="0" indent="0">
              <a:buNone/>
            </a:pPr>
            <a:r>
              <a:rPr lang="en-US" dirty="0"/>
              <a:t>                     an action word</a:t>
            </a:r>
          </a:p>
          <a:p>
            <a:pPr marL="0" indent="0">
              <a:buNone/>
            </a:pPr>
            <a:r>
              <a:rPr lang="en-US" dirty="0"/>
              <a:t>                     a word used to denote a state of being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Job/Function:  </a:t>
            </a:r>
            <a:r>
              <a:rPr lang="en-US" dirty="0"/>
              <a:t>predicate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Examples:  </a:t>
            </a:r>
            <a:r>
              <a:rPr lang="en-US" dirty="0"/>
              <a:t>sit, laugh, run, is , </a:t>
            </a:r>
          </a:p>
          <a:p>
            <a:pPr marL="0" indent="0">
              <a:buNone/>
            </a:pPr>
            <a:r>
              <a:rPr lang="en-US" dirty="0"/>
              <a:t>                    are , become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418CD-7D01-5F49-8DD3-E0650CC57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074" y="4001294"/>
            <a:ext cx="5302626" cy="25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9DA0-9B38-0E4F-933C-277E9DBA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030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Adjective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D90E-4173-E64B-B0E9-01FE5251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593"/>
            <a:ext cx="10515600" cy="45223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dirty="0"/>
              <a:t>Definition: a word that modifies a noun or pronoun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dirty="0"/>
              <a:t>                    </a:t>
            </a:r>
          </a:p>
          <a:p>
            <a:pPr marL="0" indent="0">
              <a:buNone/>
            </a:pPr>
            <a:r>
              <a:rPr lang="en-US" dirty="0"/>
              <a:t>Job/Function:  answers the questions:   </a:t>
            </a:r>
            <a:r>
              <a:rPr lang="en-US" i="1" dirty="0">
                <a:solidFill>
                  <a:srgbClr val="FF0000"/>
                </a:solidFill>
              </a:rPr>
              <a:t>What kind?, How many?,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                          How much?, Which one?, and Whose?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 - Limits the meaning of a noun or pronoun</a:t>
            </a:r>
          </a:p>
          <a:p>
            <a:pPr marL="0" indent="0">
              <a:buNone/>
            </a:pPr>
            <a:r>
              <a:rPr lang="en-US" dirty="0"/>
              <a:t> - possessive nouns and pronouns are considered adjectives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Examples:  a, an, the, horrible, shiny, red, that, short, fluffy, American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2E82A-4AF6-6D4B-AD61-80BCDEA68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841" b="7789"/>
          <a:stretch/>
        </p:blipFill>
        <p:spPr>
          <a:xfrm>
            <a:off x="8875986" y="0"/>
            <a:ext cx="2893767" cy="25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5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4EB8-07AD-CC45-A313-E625C654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Adverbs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42143-71BD-224C-B5DC-F47008D7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Definition:  Modifies (describes) an adjective, a verb, or another adverb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Job/Function: </a:t>
            </a:r>
            <a:r>
              <a:rPr lang="en-US" b="1" dirty="0"/>
              <a:t>tell us how, when, where, how often, or to what extent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 very, rarely, fast, unlikely, lovely, secretly, too, never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69AB9-8B11-3F4E-B377-6838B7582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4" b="13121"/>
          <a:stretch/>
        </p:blipFill>
        <p:spPr>
          <a:xfrm>
            <a:off x="6608064" y="4328160"/>
            <a:ext cx="5312796" cy="21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6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B7B6-A3A6-A34B-AF9E-36E285D9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365125"/>
            <a:ext cx="10890504" cy="132556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Preposition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04D6-6FB1-144C-9AAD-8BF098B83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1414272"/>
            <a:ext cx="10780776" cy="4762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Definition:</a:t>
            </a:r>
          </a:p>
          <a:p>
            <a:pPr marL="0" indent="0">
              <a:buNone/>
            </a:pPr>
            <a:r>
              <a:rPr lang="en-US" dirty="0"/>
              <a:t>word that is employed in sentences to show the relationship nouns or  pronouns have with other parts within the respective sentences</a:t>
            </a:r>
          </a:p>
          <a:p>
            <a:pPr marL="0" indent="0">
              <a:buNone/>
            </a:pPr>
            <a:r>
              <a:rPr lang="en-US" b="1" u="sng" dirty="0"/>
              <a:t>Job/Function:</a:t>
            </a:r>
          </a:p>
          <a:p>
            <a:pPr marL="0" indent="0">
              <a:buNone/>
            </a:pPr>
            <a:r>
              <a:rPr lang="en-US" dirty="0"/>
              <a:t> - to show direction, time, place, location, spatial relationships</a:t>
            </a:r>
          </a:p>
          <a:p>
            <a:pPr marL="0" indent="0">
              <a:buNone/>
            </a:pPr>
            <a:r>
              <a:rPr lang="en-US" dirty="0"/>
              <a:t>- function as adjectives or adverbs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Examples:</a:t>
            </a:r>
          </a:p>
          <a:p>
            <a:pPr marL="0" indent="0">
              <a:buNone/>
            </a:pPr>
            <a:r>
              <a:rPr lang="en-US" dirty="0"/>
              <a:t>below, behind, above, over, beside, near, in front of,</a:t>
            </a:r>
          </a:p>
          <a:p>
            <a:pPr marL="0" indent="0">
              <a:buNone/>
            </a:pPr>
            <a:r>
              <a:rPr lang="en-US" dirty="0"/>
              <a:t>under, inside, by, in, at, to, with, from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F9D61-61F3-3D46-89E1-E1375FBC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856" y="4026806"/>
            <a:ext cx="3810144" cy="2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DCF8-8493-5C4D-8613-A6407512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Conjunction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E9A02-DC2F-8842-8F77-57BE8B89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r>
              <a:rPr lang="en-US" u="sng" dirty="0"/>
              <a:t>Definition </a:t>
            </a:r>
            <a:r>
              <a:rPr lang="en-US" dirty="0"/>
              <a:t> -  a word used to</a:t>
            </a:r>
            <a:r>
              <a:rPr lang="en-US" b="1" u="sng" dirty="0"/>
              <a:t> connect </a:t>
            </a:r>
            <a:r>
              <a:rPr lang="en-US" dirty="0"/>
              <a:t>clauses or sentences or to </a:t>
            </a:r>
          </a:p>
          <a:p>
            <a:pPr marL="0" indent="0">
              <a:buNone/>
            </a:pPr>
            <a:r>
              <a:rPr lang="en-US" dirty="0"/>
              <a:t>                          coordinate words in the same clause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r>
              <a:rPr lang="en-US" u="sng" dirty="0"/>
              <a:t>Job/Function </a:t>
            </a:r>
            <a:r>
              <a:rPr lang="en-US" dirty="0"/>
              <a:t> - </a:t>
            </a:r>
            <a:r>
              <a:rPr lang="en-US" b="1" dirty="0"/>
              <a:t>Join the Words Together, Join the Phrases Together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                              Join the Parts of Sentences Together</a:t>
            </a:r>
            <a:endParaRPr lang="en-US" dirty="0"/>
          </a:p>
          <a:p>
            <a:pPr marL="0" indent="0">
              <a:buNone/>
            </a:pPr>
            <a:endParaRPr lang="en-US" u="sng" dirty="0"/>
          </a:p>
          <a:p>
            <a:r>
              <a:rPr lang="en-US" u="sng" dirty="0"/>
              <a:t>Examples </a:t>
            </a:r>
            <a:r>
              <a:rPr lang="en-US" dirty="0"/>
              <a:t> -  and, but, for, yet, because, when, so,</a:t>
            </a:r>
          </a:p>
          <a:p>
            <a:pPr marL="0" indent="0">
              <a:buNone/>
            </a:pPr>
            <a:r>
              <a:rPr lang="en-US" dirty="0"/>
              <a:t>                         either/or, neither/nor, or</a:t>
            </a:r>
            <a:endParaRPr 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9AE4F-FE91-0549-B85D-B390C9DB1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410" y="4572000"/>
            <a:ext cx="2680526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7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29CB-0178-F44C-9342-ADE00CA6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Interjection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CA704-4592-0F41-BF22-1CC76E292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Definition: </a:t>
            </a:r>
            <a:r>
              <a:rPr lang="en-US" b="1" dirty="0"/>
              <a:t>a word, phrase, or sentence that expresses a sudden </a:t>
            </a:r>
          </a:p>
          <a:p>
            <a:pPr marL="0" indent="0">
              <a:buNone/>
            </a:pPr>
            <a:r>
              <a:rPr lang="en-US" b="1" dirty="0"/>
              <a:t>                    emotion, meaning, or feeling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Job/Function:  </a:t>
            </a:r>
            <a:r>
              <a:rPr lang="en-US" b="1" dirty="0"/>
              <a:t>words used to express surprise, disgust, joy,</a:t>
            </a:r>
          </a:p>
          <a:p>
            <a:pPr marL="0" indent="0">
              <a:buNone/>
            </a:pPr>
            <a:r>
              <a:rPr lang="en-US" b="1" dirty="0"/>
              <a:t>                          excitement, </a:t>
            </a:r>
            <a:r>
              <a:rPr lang="en-US" b="1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Examples: </a:t>
            </a:r>
            <a:r>
              <a:rPr lang="en-US" dirty="0"/>
              <a:t>wow, yes, no, oops, hey, ouch, yikes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80AA1-9849-6C48-8BC9-C5FCF82FA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36"/>
          <a:stretch/>
        </p:blipFill>
        <p:spPr>
          <a:xfrm>
            <a:off x="8550752" y="4303776"/>
            <a:ext cx="3421720" cy="227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1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20137</TotalTime>
  <Words>489</Words>
  <Application>Microsoft Macintosh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NOUN</vt:lpstr>
      <vt:lpstr>Pronoun</vt:lpstr>
      <vt:lpstr>Verb</vt:lpstr>
      <vt:lpstr>Adjective</vt:lpstr>
      <vt:lpstr>Adverbs</vt:lpstr>
      <vt:lpstr>Preposition</vt:lpstr>
      <vt:lpstr>Conjunction</vt:lpstr>
      <vt:lpstr>Interjection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Jamie Smith</dc:creator>
  <cp:lastModifiedBy>Jamie Smith</cp:lastModifiedBy>
  <cp:revision>13</cp:revision>
  <dcterms:created xsi:type="dcterms:W3CDTF">2022-09-19T00:31:15Z</dcterms:created>
  <dcterms:modified xsi:type="dcterms:W3CDTF">2022-10-26T01:02:50Z</dcterms:modified>
</cp:coreProperties>
</file>